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2" r:id="rId3"/>
    <p:sldId id="269" r:id="rId4"/>
    <p:sldId id="28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24" autoAdjust="0"/>
  </p:normalViewPr>
  <p:slideViewPr>
    <p:cSldViewPr>
      <p:cViewPr varScale="1">
        <p:scale>
          <a:sx n="56" d="100"/>
          <a:sy n="56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Муниципальное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автономное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дошкольное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образовательное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учреждение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«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Детский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сад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№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404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» г.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Перми.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066800"/>
            <a:ext cx="6858000" cy="57912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9800" dirty="0" smtClean="0">
                <a:solidFill>
                  <a:srgbClr val="002060"/>
                </a:solidFill>
              </a:rPr>
              <a:t>Конкурс –</a:t>
            </a:r>
            <a:r>
              <a:rPr lang="ru-RU" sz="9600" dirty="0" smtClean="0">
                <a:solidFill>
                  <a:srgbClr val="002060"/>
                </a:solidFill>
              </a:rPr>
              <a:t>рейтинг «</a:t>
            </a:r>
            <a:r>
              <a:rPr lang="ru-RU" sz="9600" dirty="0" smtClean="0">
                <a:solidFill>
                  <a:srgbClr val="002060"/>
                </a:solidFill>
              </a:rPr>
              <a:t>Удивительные люди»</a:t>
            </a:r>
            <a:endParaRPr lang="ru-RU" sz="9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9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ru-RU" sz="7400" dirty="0" smtClean="0">
                <a:solidFill>
                  <a:srgbClr val="000000"/>
                </a:solidFill>
              </a:rPr>
              <a:t>Воспитатели</a:t>
            </a:r>
            <a:r>
              <a:rPr lang="ru-RU" sz="7400" dirty="0" smtClean="0">
                <a:solidFill>
                  <a:srgbClr val="000000"/>
                </a:solidFill>
              </a:rPr>
              <a:t>: </a:t>
            </a:r>
          </a:p>
          <a:p>
            <a:pPr algn="r">
              <a:buNone/>
            </a:pPr>
            <a:r>
              <a:rPr lang="ru-RU" sz="7400" dirty="0" smtClean="0">
                <a:solidFill>
                  <a:srgbClr val="000000"/>
                </a:solidFill>
              </a:rPr>
              <a:t>Галанова Татьяна Геннадьевна</a:t>
            </a:r>
            <a:endParaRPr lang="ru-RU" sz="7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74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7400" dirty="0" smtClean="0">
                <a:solidFill>
                  <a:srgbClr val="000000"/>
                </a:solidFill>
              </a:rPr>
              <a:t> г. </a:t>
            </a:r>
            <a:r>
              <a:rPr lang="ru-RU" sz="7400" dirty="0" smtClean="0">
                <a:solidFill>
                  <a:srgbClr val="000000"/>
                </a:solidFill>
              </a:rPr>
              <a:t>Пермь,2017г</a:t>
            </a:r>
            <a:r>
              <a:rPr lang="ru-RU" sz="7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124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  Меня зовут Татьяна Геннадьевна  Галанова , мне 60 лет, я работаю в МАДОУ «Детский сад №404» г.Перми, ул.Пушкина 35а.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У каждого человека есть свои таланты, одним из своих талантов я считаю  это лыжный спорт, в  зимний период мы с детьми на територии  детского сада тоже осваиваем этот вид спорта!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Надя\Downloads\IMG-039f937bedc81b226d0e6a9c9f5bc97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667000" cy="35560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  <p:pic>
        <p:nvPicPr>
          <p:cNvPr id="7" name="Picture 2" descr="C:\Users\Надя\Downloads\IMG-872227b4ccbca2630b75ccfc6b701fc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2609850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239000" cy="2819400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Своим талантом я считаю вязание крючком, не каждый человек в наше время интересуется эти увлечением, в дошкольном  учреждении я провожу КОП по вязанию крючком для старших дошкольников.</a:t>
            </a:r>
            <a:endParaRPr lang="ru-RU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1" name="Picture 3" descr="C:\Users\Надя\Downloads\IMG-9e33205015993d27c8efe109156ec8d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028950" cy="4038600"/>
          </a:xfrm>
          <a:prstGeom prst="rect">
            <a:avLst/>
          </a:prstGeom>
          <a:noFill/>
        </p:spPr>
      </p:pic>
      <p:pic>
        <p:nvPicPr>
          <p:cNvPr id="2052" name="Picture 4" descr="C:\Users\Надя\Downloads\IMG-4866408d7c66941658c68238ea7d521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4003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457200"/>
            <a:ext cx="6629400" cy="548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У каждого из нас есть свои таланты и самое главное не закапывать свой талант в землю.</a:t>
            </a:r>
          </a:p>
          <a:p>
            <a:pPr algn="ctr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Надя\Downloads\IMG-b049737d651083036b5b80937d86c27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105150" cy="41402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bbles">
  <a:themeElements>
    <a:clrScheme name="Другая 3">
      <a:dk1>
        <a:srgbClr val="AA8AFF"/>
      </a:dk1>
      <a:lt1>
        <a:srgbClr val="FFFFFF"/>
      </a:lt1>
      <a:dk2>
        <a:srgbClr val="F6E8F3"/>
      </a:dk2>
      <a:lt2>
        <a:srgbClr val="EDD2E7"/>
      </a:lt2>
      <a:accent1>
        <a:srgbClr val="BB4FA3"/>
      </a:accent1>
      <a:accent2>
        <a:srgbClr val="B69BFD"/>
      </a:accent2>
      <a:accent3>
        <a:srgbClr val="8558FB"/>
      </a:accent3>
      <a:accent4>
        <a:srgbClr val="5515FF"/>
      </a:accent4>
      <a:accent5>
        <a:srgbClr val="DEA7E2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333</TotalTime>
  <Words>136</Words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Bubbles</vt:lpstr>
      <vt:lpstr>Муниципальное автономное дошкольное образовательное учреждение «Детский сад № 404» г.Перми.</vt:lpstr>
      <vt:lpstr>Слайд 2</vt:lpstr>
      <vt:lpstr>Своим талантом я считаю вязание крючком, не каждый человек в наше время интересуется эти увлечением, в дошкольном  учреждении я провожу КОП по вязанию крючком для старших дошкольников.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32</cp:revision>
  <dcterms:created xsi:type="dcterms:W3CDTF">2012-03-22T16:16:05Z</dcterms:created>
  <dcterms:modified xsi:type="dcterms:W3CDTF">2017-11-23T10:15:35Z</dcterms:modified>
</cp:coreProperties>
</file>